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B81EE-CC21-4464-BF63-A08D64E5AB99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39E19-F08F-4622-A5A0-1F615C66D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6509B-4D30-42C0-A448-80F67BE5FF94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37BF2-3CD9-4D8A-8D5E-12661C2663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7083E-EF81-48FC-9C26-2E726A9CF4DB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D21B4-DB69-44C5-9A43-BB42EF315D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CFAE1-1461-4EBD-8028-CCE0D45597AD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4A7A5-B235-4B09-8A95-03AEE37FFC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5E2EA-F9CA-4E80-8230-EE32146BAB35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6C489-5E3E-4255-BA62-587AC26C15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9ECDC-9E05-4D20-BE07-5ED741903724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E77B0-024B-4D2E-BE7D-D8CDA8D702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ACA98-BD28-4F76-83AD-1FF02AF05859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3472E-4DAF-48EC-8276-9FC1A3768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ABCC7-6F66-4B71-9687-BA252E96E0E9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57655-AE3C-4F02-8F23-1FB1ACDC53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FBA0-6B91-4453-805A-6EA689057E02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67A12-4EF1-4B44-B607-5764E278D7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47041-C5EC-452C-AC69-EFACD1808123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37E6B-607B-4A51-8323-39DD963712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F5F54-D86A-44BD-9B79-F14AD43A247E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509C1-8751-48F0-A32C-20180B8DF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C090AF-46EA-4F94-92AE-F485AB637744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AAD3927-ADFD-43C4-B5C0-33F7F511C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Техническое задание </a:t>
            </a:r>
            <a:r>
              <a:rPr lang="ru-RU" sz="3200" b="1" dirty="0" smtClean="0"/>
              <a:t>группам</a:t>
            </a:r>
            <a:br>
              <a:rPr lang="ru-RU" sz="3200" b="1" dirty="0" smtClean="0"/>
            </a:br>
            <a:r>
              <a:rPr lang="ru-RU" sz="3200" b="1" dirty="0" smtClean="0"/>
              <a:t>(школьным командам)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800" smtClean="0"/>
              <a:t>Определить ожидаемые инновационные результаты (</a:t>
            </a:r>
            <a:r>
              <a:rPr lang="ru-RU" sz="28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метапредметные</a:t>
            </a:r>
            <a:r>
              <a:rPr lang="ru-RU" sz="2800" smtClean="0"/>
              <a:t>, личностные, предметные), которые наиболее актуальны для школы и могут быть получены педагогическим коллективом;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Определить команду инноваторов;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Конкретизировать результаты;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Определить результат, продукт деятельности;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Определить механизмы достижения результатов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Определить масштаб (время, параллель и т.д.);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Составить план действий.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56</Words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Техническое задание группам (школьным командам)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olserta</dc:creator>
  <cp:lastModifiedBy>Пользователь</cp:lastModifiedBy>
  <cp:revision>18</cp:revision>
  <dcterms:created xsi:type="dcterms:W3CDTF">2012-05-02T04:26:04Z</dcterms:created>
  <dcterms:modified xsi:type="dcterms:W3CDTF">2013-02-01T09:55:30Z</dcterms:modified>
</cp:coreProperties>
</file>