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3" r:id="rId2"/>
    <p:sldId id="307" r:id="rId3"/>
    <p:sldId id="308" r:id="rId4"/>
    <p:sldId id="282" r:id="rId5"/>
    <p:sldId id="278" r:id="rId6"/>
    <p:sldId id="279" r:id="rId7"/>
    <p:sldId id="292" r:id="rId8"/>
    <p:sldId id="283" r:id="rId9"/>
    <p:sldId id="301" r:id="rId10"/>
    <p:sldId id="289" r:id="rId11"/>
    <p:sldId id="294" r:id="rId12"/>
    <p:sldId id="303" r:id="rId13"/>
    <p:sldId id="304" r:id="rId14"/>
    <p:sldId id="305" r:id="rId15"/>
    <p:sldId id="306" r:id="rId16"/>
    <p:sldId id="288" r:id="rId17"/>
    <p:sldId id="296" r:id="rId18"/>
    <p:sldId id="297" r:id="rId19"/>
    <p:sldId id="298" r:id="rId20"/>
    <p:sldId id="266" r:id="rId21"/>
    <p:sldId id="302" r:id="rId22"/>
    <p:sldId id="30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t2.gstatic.com/images?q=tbn:ANd9GcQ8tZ4zeJx1e8HI6Q3Vi7QvLvl4-_d64RUIAbe56YG21WlFpeejJy0UiN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8281" y="260648"/>
            <a:ext cx="4571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Соображай - </a:t>
            </a:r>
            <a:r>
              <a:rPr lang="ru-RU" dirty="0" err="1" smtClean="0"/>
              <a:t>ка</a:t>
            </a:r>
            <a:endParaRPr lang="ru-RU" dirty="0"/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700808"/>
            <a:ext cx="475252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Оздоровительная 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vert="horz">
            <a:normAutofit/>
          </a:bodyPr>
          <a:lstStyle/>
          <a:p>
            <a:pPr>
              <a:buNone/>
            </a:pPr>
            <a:r>
              <a:rPr lang="ru-RU" sz="4400" dirty="0" smtClean="0"/>
              <a:t>Глазки </a:t>
            </a:r>
          </a:p>
          <a:p>
            <a:pPr>
              <a:buNone/>
            </a:pPr>
            <a:r>
              <a:rPr lang="ru-RU" sz="4400" dirty="0" smtClean="0"/>
              <a:t>вам </a:t>
            </a:r>
          </a:p>
          <a:p>
            <a:pPr>
              <a:buNone/>
            </a:pPr>
            <a:r>
              <a:rPr lang="ru-RU" sz="4400" dirty="0" smtClean="0"/>
              <a:t>«спасибо» </a:t>
            </a:r>
          </a:p>
          <a:p>
            <a:pPr>
              <a:buNone/>
            </a:pPr>
            <a:r>
              <a:rPr lang="ru-RU" sz="4400" dirty="0" smtClean="0"/>
              <a:t>скажут!</a:t>
            </a:r>
            <a:endParaRPr lang="ru-RU" sz="44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0" y="1700808"/>
            <a:ext cx="304301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«Поиск»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Из этого набора букв у тебя должно получиться по 2 слова. Выдели буквы одного слова – и у тебя сложится второе.</a:t>
            </a:r>
          </a:p>
          <a:p>
            <a:r>
              <a:rPr lang="ru-RU" dirty="0" smtClean="0"/>
              <a:t>Убери одежду, но спрячь монету.</a:t>
            </a:r>
          </a:p>
          <a:p>
            <a:pPr>
              <a:buNone/>
            </a:pPr>
            <a:r>
              <a:rPr lang="ru-RU" dirty="0" smtClean="0"/>
              <a:t>   К с а о </a:t>
            </a:r>
            <a:r>
              <a:rPr lang="ru-RU" dirty="0" err="1" smtClean="0"/>
              <a:t>р</a:t>
            </a:r>
            <a:r>
              <a:rPr lang="ru-RU" dirty="0" smtClean="0"/>
              <a:t> а </a:t>
            </a:r>
            <a:r>
              <a:rPr lang="ru-RU" dirty="0" err="1" smtClean="0"/>
              <a:t>п</a:t>
            </a:r>
            <a:r>
              <a:rPr lang="ru-RU" dirty="0" smtClean="0"/>
              <a:t> е </a:t>
            </a:r>
            <a:r>
              <a:rPr lang="ru-RU" dirty="0" err="1" smtClean="0"/>
              <a:t>ф</a:t>
            </a:r>
            <a:r>
              <a:rPr lang="ru-RU" dirty="0" smtClean="0"/>
              <a:t> а </a:t>
            </a:r>
            <a:r>
              <a:rPr lang="ru-RU" dirty="0" err="1" smtClean="0"/>
              <a:t>й</a:t>
            </a:r>
            <a:r>
              <a:rPr lang="ru-RU" dirty="0" smtClean="0"/>
              <a:t> к </a:t>
            </a:r>
            <a:r>
              <a:rPr lang="ru-RU" dirty="0" err="1" smtClean="0"/>
              <a:t>н</a:t>
            </a:r>
            <a:r>
              <a:rPr lang="ru-RU" dirty="0" smtClean="0"/>
              <a:t> а</a:t>
            </a:r>
          </a:p>
          <a:p>
            <a:r>
              <a:rPr lang="ru-RU" dirty="0" smtClean="0"/>
              <a:t>Откуда выгнали самого известного коротышку?</a:t>
            </a:r>
          </a:p>
          <a:p>
            <a:pPr>
              <a:buNone/>
            </a:pPr>
            <a:r>
              <a:rPr lang="ru-RU" dirty="0" smtClean="0"/>
              <a:t>   Ш </a:t>
            </a:r>
            <a:r>
              <a:rPr lang="ru-RU" dirty="0" err="1" smtClean="0"/>
              <a:t>н</a:t>
            </a:r>
            <a:r>
              <a:rPr lang="ru-RU" dirty="0" smtClean="0"/>
              <a:t> е к </a:t>
            </a:r>
            <a:r>
              <a:rPr lang="ru-RU" dirty="0" err="1" smtClean="0"/>
              <a:t>з</a:t>
            </a:r>
            <a:r>
              <a:rPr lang="ru-RU" dirty="0" smtClean="0"/>
              <a:t> о </a:t>
            </a:r>
            <a:r>
              <a:rPr lang="ru-RU" dirty="0" err="1" smtClean="0"/>
              <a:t>н</a:t>
            </a:r>
            <a:r>
              <a:rPr lang="ru-RU" dirty="0" smtClean="0"/>
              <a:t> л а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а</a:t>
            </a:r>
            <a:r>
              <a:rPr lang="ru-RU" dirty="0" smtClean="0"/>
              <a:t> к а</a:t>
            </a:r>
          </a:p>
          <a:p>
            <a:r>
              <a:rPr lang="ru-RU" dirty="0" smtClean="0"/>
              <a:t>Что мешает лентяю учиться?</a:t>
            </a:r>
          </a:p>
          <a:p>
            <a:pPr>
              <a:buNone/>
            </a:pPr>
            <a:r>
              <a:rPr lang="ru-RU" dirty="0" smtClean="0"/>
              <a:t>   Д л о в </a:t>
            </a:r>
            <a:r>
              <a:rPr lang="ru-RU" dirty="0" err="1" smtClean="0"/>
              <a:t>д</a:t>
            </a:r>
            <a:r>
              <a:rPr lang="ru-RU" dirty="0" smtClean="0"/>
              <a:t> </a:t>
            </a:r>
            <a:r>
              <a:rPr lang="ru-RU" dirty="0" err="1" smtClean="0"/>
              <a:t>ы</a:t>
            </a:r>
            <a:r>
              <a:rPr lang="ru-RU" dirty="0" smtClean="0"/>
              <a:t> о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р</a:t>
            </a:r>
            <a:r>
              <a:rPr lang="ru-RU" dirty="0" smtClean="0"/>
              <a:t> к </a:t>
            </a:r>
            <a:r>
              <a:rPr lang="ru-RU" dirty="0" err="1" smtClean="0"/>
              <a:t>ь</a:t>
            </a:r>
            <a:r>
              <a:rPr lang="ru-RU" dirty="0" smtClean="0"/>
              <a:t> и</a:t>
            </a:r>
          </a:p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60648"/>
            <a:ext cx="22955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 ребусы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420888"/>
            <a:ext cx="5112568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132856"/>
            <a:ext cx="511256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88840"/>
            <a:ext cx="5184576" cy="33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4968552" cy="367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Весёлая переменка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988840"/>
            <a:ext cx="367240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Учись решать, стараясь рассуждать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Винни-Пуху</a:t>
            </a:r>
            <a:r>
              <a:rPr lang="ru-RU" dirty="0" smtClean="0"/>
              <a:t> подарили в день рождения бочонок с мёдом массой 7 кг. Когда </a:t>
            </a:r>
            <a:r>
              <a:rPr lang="ru-RU" dirty="0" err="1" smtClean="0"/>
              <a:t>Винни-Пух</a:t>
            </a:r>
            <a:r>
              <a:rPr lang="ru-RU" dirty="0" smtClean="0"/>
              <a:t> съел половину мёда, то бочонок с оставшимся мёдом стал иметь массу 4 кг. Сколько килограммов  мёда было в бочонке сначала?</a:t>
            </a:r>
          </a:p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861048"/>
            <a:ext cx="223224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Стр.9 </a:t>
            </a:r>
          </a:p>
          <a:p>
            <a:r>
              <a:rPr lang="ru-RU" dirty="0" smtClean="0"/>
              <a:t>№ 8, 9, 10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Число 88.</a:t>
            </a:r>
          </a:p>
          <a:p>
            <a:r>
              <a:rPr lang="ru-RU" dirty="0" smtClean="0"/>
              <a:t>Ваня должен взять 8 конфет.</a:t>
            </a:r>
          </a:p>
          <a:p>
            <a:r>
              <a:rPr lang="ru-RU" dirty="0" smtClean="0"/>
              <a:t>37 стаканов воды в третьем бидоне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Пусть суровые ветры нам дуют в лицо,</a:t>
            </a:r>
            <a:endParaRPr lang="ru-RU" dirty="0" smtClean="0"/>
          </a:p>
          <a:p>
            <a:r>
              <a:rPr lang="ru-RU" i="1" dirty="0" smtClean="0"/>
              <a:t>Все пути нам, ребята, открыты,</a:t>
            </a:r>
            <a:endParaRPr lang="ru-RU" dirty="0" smtClean="0"/>
          </a:p>
          <a:p>
            <a:r>
              <a:rPr lang="ru-RU" i="1" dirty="0" smtClean="0"/>
              <a:t>Мы поднимемся к звездам, проплывем по морям,</a:t>
            </a:r>
            <a:endParaRPr lang="ru-RU" dirty="0" smtClean="0"/>
          </a:p>
          <a:p>
            <a:r>
              <a:rPr lang="ru-RU" i="1" dirty="0" smtClean="0"/>
              <a:t>Мы – искатели, мы – следопыты.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Оцени свою работу!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                    получилось всё отлично</a:t>
            </a:r>
          </a:p>
          <a:p>
            <a:endParaRPr lang="ru-RU" dirty="0" smtClean="0"/>
          </a:p>
          <a:p>
            <a:r>
              <a:rPr lang="ru-RU" dirty="0" smtClean="0"/>
              <a:t>–                        получилось всё хорошо</a:t>
            </a:r>
          </a:p>
          <a:p>
            <a:endParaRPr lang="ru-RU" dirty="0" smtClean="0"/>
          </a:p>
          <a:p>
            <a:r>
              <a:rPr lang="ru-RU" dirty="0" smtClean="0"/>
              <a:t>–                    только часть задания         выполнена так, как хотелось</a:t>
            </a:r>
          </a:p>
          <a:p>
            <a:endParaRPr lang="ru-RU" dirty="0" smtClean="0"/>
          </a:p>
          <a:p>
            <a:r>
              <a:rPr lang="ru-RU" dirty="0" smtClean="0"/>
              <a:t>–             не получилось так, как хотелось</a:t>
            </a:r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628800"/>
            <a:ext cx="792088" cy="5040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636912"/>
            <a:ext cx="792088" cy="504056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501008"/>
            <a:ext cx="792088" cy="50405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4869160"/>
            <a:ext cx="792088" cy="504056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060848"/>
            <a:ext cx="432048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будем преодолевать трудности; </a:t>
            </a:r>
          </a:p>
          <a:p>
            <a:r>
              <a:rPr lang="ru-RU" dirty="0" smtClean="0"/>
              <a:t>выполнять сложные задания;</a:t>
            </a:r>
          </a:p>
          <a:p>
            <a:r>
              <a:rPr lang="ru-RU" dirty="0" smtClean="0"/>
              <a:t>узнавать новое; </a:t>
            </a:r>
          </a:p>
          <a:p>
            <a:r>
              <a:rPr lang="ru-RU" dirty="0" smtClean="0"/>
              <a:t>повторять;</a:t>
            </a:r>
          </a:p>
          <a:p>
            <a:r>
              <a:rPr lang="ru-RU" dirty="0" smtClean="0"/>
              <a:t>рассуждать;</a:t>
            </a:r>
          </a:p>
          <a:p>
            <a:r>
              <a:rPr lang="ru-RU" dirty="0" smtClean="0"/>
              <a:t>Быть внимательными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«Качания головой«</a:t>
            </a:r>
          </a:p>
          <a:p>
            <a:r>
              <a:rPr lang="ru-RU" dirty="0" smtClean="0"/>
              <a:t>«Ленивые восьмёрки»</a:t>
            </a:r>
          </a:p>
          <a:p>
            <a:r>
              <a:rPr lang="ru-RU" dirty="0" smtClean="0"/>
              <a:t>«Зоркие глазки»</a:t>
            </a:r>
          </a:p>
          <a:p>
            <a:r>
              <a:rPr lang="ru-RU" dirty="0" smtClean="0"/>
              <a:t>«Стрельба глазами»</a:t>
            </a:r>
          </a:p>
          <a:p>
            <a:r>
              <a:rPr lang="ru-RU" dirty="0" smtClean="0"/>
              <a:t>«Шапка для размышлений»</a:t>
            </a:r>
          </a:p>
          <a:p>
            <a:endParaRPr lang="ru-RU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84784"/>
            <a:ext cx="3240360" cy="230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2000" dirty="0" smtClean="0"/>
              <a:t>Что идёт, не двигаясь с места?</a:t>
            </a:r>
          </a:p>
          <a:p>
            <a:r>
              <a:rPr lang="ru-RU" sz="2000" dirty="0" smtClean="0"/>
              <a:t>Чем кончаются день и ночь?</a:t>
            </a:r>
          </a:p>
          <a:p>
            <a:r>
              <a:rPr lang="ru-RU" sz="2000" dirty="0" smtClean="0"/>
              <a:t>Как называется детский юмористический журнал?</a:t>
            </a:r>
          </a:p>
          <a:p>
            <a:r>
              <a:rPr lang="ru-RU" sz="2000" dirty="0" smtClean="0"/>
              <a:t>Как называют день веселья, радости, торжества?</a:t>
            </a:r>
          </a:p>
          <a:p>
            <a:r>
              <a:rPr lang="ru-RU" sz="2000" dirty="0" smtClean="0"/>
              <a:t>Как называется эмблема государства?</a:t>
            </a:r>
          </a:p>
          <a:p>
            <a:r>
              <a:rPr lang="ru-RU" sz="2000" dirty="0" smtClean="0"/>
              <a:t>Как называем человека, который зимой полезет в реку?</a:t>
            </a:r>
          </a:p>
          <a:p>
            <a:r>
              <a:rPr lang="ru-RU" sz="2000" dirty="0" smtClean="0"/>
              <a:t>Устройство для прыжков с самолёта?</a:t>
            </a:r>
          </a:p>
          <a:p>
            <a:r>
              <a:rPr lang="ru-RU" sz="2000" dirty="0" smtClean="0"/>
              <a:t>Музыкант, играющий на скрипке?</a:t>
            </a:r>
          </a:p>
          <a:p>
            <a:r>
              <a:rPr lang="ru-RU" sz="2000" dirty="0" smtClean="0"/>
              <a:t>Место в театре, где играют актёры?</a:t>
            </a:r>
          </a:p>
          <a:p>
            <a:r>
              <a:rPr lang="ru-RU" sz="2000" dirty="0" smtClean="0"/>
              <a:t>Последний месяц летних каникул?</a:t>
            </a:r>
          </a:p>
          <a:p>
            <a:r>
              <a:rPr lang="ru-RU" sz="2000" dirty="0" smtClean="0"/>
              <a:t>Одно бросил, целую горсть взял. Что это?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88640"/>
            <a:ext cx="1238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 «Внимание»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09416"/>
            <a:ext cx="7427168" cy="484632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366838" y="1625600"/>
          <a:ext cx="6410325" cy="3605213"/>
        </p:xfrm>
        <a:graphic>
          <a:graphicData uri="http://schemas.openxmlformats.org/presentationml/2006/ole">
            <p:oleObj spid="_x0000_s1026" name="Document" r:id="rId3" imgW="6410014" imgH="360509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Найди на картинке 8 одинаковых предметов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691276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«Поставь точку»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67543" y="1556792"/>
            <a:ext cx="7272809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Ставим ушки на макушке, </a:t>
            </a:r>
          </a:p>
          <a:p>
            <a:pPr>
              <a:buNone/>
            </a:pPr>
            <a:r>
              <a:rPr lang="ru-RU" dirty="0" smtClean="0"/>
              <a:t>   слушаем внимательно!</a:t>
            </a:r>
            <a:endParaRPr lang="ru-RU" smtClean="0"/>
          </a:p>
          <a:p>
            <a:pPr>
              <a:buNone/>
            </a:pPr>
            <a:endParaRPr lang="ru-RU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714624"/>
            <a:ext cx="3456383" cy="323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233</TotalTime>
  <Words>373</Words>
  <Application>Microsoft Office PowerPoint</Application>
  <PresentationFormat>Экран (4:3)</PresentationFormat>
  <Paragraphs>70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Изящная</vt:lpstr>
      <vt:lpstr>Document</vt:lpstr>
      <vt:lpstr>Соображай - ка</vt:lpstr>
      <vt:lpstr>Слайд 2</vt:lpstr>
      <vt:lpstr>Слайд 3</vt:lpstr>
      <vt:lpstr>Слайд 4</vt:lpstr>
      <vt:lpstr>Слайд 5</vt:lpstr>
      <vt:lpstr>Игра «Внимание»</vt:lpstr>
      <vt:lpstr>Найди на картинке 8 одинаковых предметов</vt:lpstr>
      <vt:lpstr>Игра «Поставь точку»</vt:lpstr>
      <vt:lpstr>Слайд 9</vt:lpstr>
      <vt:lpstr>Оздоровительная минутка</vt:lpstr>
      <vt:lpstr>Игра «Поиск»</vt:lpstr>
      <vt:lpstr>Реши ребусы</vt:lpstr>
      <vt:lpstr>Слайд 13</vt:lpstr>
      <vt:lpstr>Слайд 14</vt:lpstr>
      <vt:lpstr>Слайд 15</vt:lpstr>
      <vt:lpstr>Весёлая переменка</vt:lpstr>
      <vt:lpstr>Учись решать, стараясь рассуждать</vt:lpstr>
      <vt:lpstr>Самостоятельная работа</vt:lpstr>
      <vt:lpstr>Проверка</vt:lpstr>
      <vt:lpstr>Оцени свою работу! 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60</cp:revision>
  <dcterms:modified xsi:type="dcterms:W3CDTF">2012-12-03T06:03:51Z</dcterms:modified>
</cp:coreProperties>
</file>